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Diapositiv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Diapositiva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Diapositiva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Diapositiva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Diapositiva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Diapositiva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Diapositiva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Diapositiva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Presentazione su schermo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 Claudio</cp:lastModifiedBy>
  <cp:revision>1</cp:revision>
  <dcterms:modified xsi:type="dcterms:W3CDTF">2016-10-10T14:05:49Z</dcterms:modified>
</cp:coreProperties>
</file>