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9144000" cy="6858000" type="letter"/>
  <p:notesSz cx="7099300" cy="1023461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19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09/12/2014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09/12/2014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09/12/2014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09/12/2014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09/12/2014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09/12/2014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09/12/2014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09/12/2014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09/12/2014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1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1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09/12/2014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09/12/2014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055F8-1D02-4417-9241-55C834FD9970}" type="datetimeFigureOut">
              <a:rPr lang="it-IT" smtClean="0"/>
              <a:pPr/>
              <a:t>09/12/2014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:\TOSHIBA\2014\12.06.2014 Fare Arte Oggi\Arte Città Amica_Collettiva, Fare arte oggi\Diapositiva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720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:\TOSHIBA\2014\12.06.2014 Fare Arte Oggi\Arte Città Amica_Collettiva, Fare arte oggi\Diapositiva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720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:\TOSHIBA\2014\12.06.2014 Fare Arte Oggi\Arte Città Amica_Collettiva, Fare arte oggi\Diapositiva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720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:\TOSHIBA\2014\12.06.2014 Fare Arte Oggi\Arte Città Amica_Collettiva, Fare arte oggi\Diapositiva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720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:\TOSHIBA\2014\12.06.2014 Fare Arte Oggi\Arte Città Amica_Collettiva, Fare arte oggi\Diapositiva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720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:\TOSHIBA\2014\12.06.2014 Fare Arte Oggi\Arte Città Amica_Collettiva, Fare arte oggi\Diapositiva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720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:\TOSHIBA\2014\12.06.2014 Fare Arte Oggi\Arte Città Amica_Collettiva, Fare arte oggi\Diapositiva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720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:\TOSHIBA\2014\12.06.2014 Fare Arte Oggi\Arte Città Amica_Collettiva, Fare arte oggi\Diapositiva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720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:\TOSHIBA\2014\12.06.2014 Fare Arte Oggi\Arte Città Amica_Collettiva, Fare arte oggi\Diapositiva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720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:\TOSHIBA\2014\12.06.2014 Fare Arte Oggi\Arte Città Amica_Collettiva, Fare arte oggi\Diapositiva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720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:\TOSHIBA\2014\12.06.2014 Fare Arte Oggi\Arte Città Amica_Collettiva, Fare arte oggi\Diapositiva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720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TOSHIBA\2014\12.06.2014 Fare Arte Oggi\Arte Città Amica_Collettiva, Fare arte oggi\Diapositiva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720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:\TOSHIBA\2014\12.06.2014 Fare Arte Oggi\Arte Città Amica_Collettiva, Fare arte oggi\Diapositiva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720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:\TOSHIBA\2014\12.06.2014 Fare Arte Oggi\Arte Città Amica_Collettiva, Fare arte oggi\Diapositiva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720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:\TOSHIBA\2014\12.06.2014 Fare Arte Oggi\Arte Città Amica_Collettiva, Fare arte oggi\Diapositiva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720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:\TOSHIBA\2014\12.06.2014 Fare Arte Oggi\Arte Città Amica_Collettiva, Fare arte oggi\Diapositiva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720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:\TOSHIBA\2014\12.06.2014 Fare Arte Oggi\Arte Città Amica_Collettiva, Fare arte oggi\Diapositiva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720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:\TOSHIBA\2014\12.06.2014 Fare Arte Oggi\Arte Città Amica_Collettiva, Fare arte oggi\Diapositiva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720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:\TOSHIBA\2014\12.06.2014 Fare Arte Oggi\Arte Città Amica_Collettiva, Fare arte oggi\Diapositiva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720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:\TOSHIBA\2014\12.06.2014 Fare Arte Oggi\Arte Città Amica_Collettiva, Fare arte oggi\Diapositiva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720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:\TOSHIBA\2014\12.06.2014 Fare Arte Oggi\Arte Città Amica_Collettiva, Fare arte oggi\Diapositiva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720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:\TOSHIBA\2014\12.06.2014 Fare Arte Oggi\Arte Città Amica_Collettiva, Fare arte oggi\Diapositiva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720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:\TOSHIBA\2014\12.06.2014 Fare Arte Oggi\Arte Città Amica_Collettiva, Fare arte oggi\Diapositiva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720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:\TOSHIBA\2014\12.06.2014 Fare Arte Oggi\Arte Città Amica_Collettiva, Fare arte oggi\Diapositiva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720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:\TOSHIBA\2014\12.06.2014 Fare Arte Oggi\Arte Città Amica_Collettiva, Fare arte oggi\Diapositiva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72068"/>
          </a:xfrm>
          <a:prstGeom prst="rect">
            <a:avLst/>
          </a:prstGeom>
          <a:noFill/>
        </p:spPr>
      </p:pic>
      <p:sp>
        <p:nvSpPr>
          <p:cNvPr id="3" name="Rettangolo 2"/>
          <p:cNvSpPr/>
          <p:nvPr/>
        </p:nvSpPr>
        <p:spPr>
          <a:xfrm>
            <a:off x="-32" y="-24"/>
            <a:ext cx="9144000" cy="6872068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:\TOSHIBA\2014\12.06.2014 Fare Arte Oggi\Arte Città Amica_Collettiva, Fare arte oggi\Diapositiva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72068"/>
          </a:xfrm>
          <a:prstGeom prst="rect">
            <a:avLst/>
          </a:prstGeom>
          <a:noFill/>
        </p:spPr>
      </p:pic>
      <p:sp>
        <p:nvSpPr>
          <p:cNvPr id="3" name="Rettangolo 2"/>
          <p:cNvSpPr/>
          <p:nvPr/>
        </p:nvSpPr>
        <p:spPr>
          <a:xfrm>
            <a:off x="-32" y="-24"/>
            <a:ext cx="9144000" cy="6872068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:\TOSHIBA\2014\12.06.2014 Fare Arte Oggi\Arte Città Amica_Collettiva, Fare arte oggi\Diapositiva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72068"/>
          </a:xfrm>
          <a:prstGeom prst="rect">
            <a:avLst/>
          </a:prstGeom>
          <a:noFill/>
        </p:spPr>
      </p:pic>
      <p:sp>
        <p:nvSpPr>
          <p:cNvPr id="3" name="Rettangolo 2"/>
          <p:cNvSpPr/>
          <p:nvPr/>
        </p:nvSpPr>
        <p:spPr>
          <a:xfrm>
            <a:off x="0" y="0"/>
            <a:ext cx="9144000" cy="6872068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:\TOSHIBA\2014\12.06.2014 Fare Arte Oggi\Arte Città Amica_Collettiva, Fare arte oggi\Diapositiva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720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:\TOSHIBA\2014\12.06.2014 Fare Arte Oggi\Arte Città Amica_Collettiva, Fare arte oggi\Diapositiva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720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:\TOSHIBA\2014\12.06.2014 Fare Arte Oggi\Arte Città Amica_Collettiva, Fare arte oggi\Diapositiva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720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:\TOSHIBA\2014\12.06.2014 Fare Arte Oggi\Arte Città Amica_Collettiva, Fare arte oggi\Diapositiva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720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:\TOSHIBA\2014\12.06.2014 Fare Arte Oggi\Arte Città Amica_Collettiva, Fare arte oggi\Diapositiva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720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:\TOSHIBA\2014\12.06.2014 Fare Arte Oggi\Arte Città Amica_Collettiva, Fare arte oggi\Diapositiva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720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0</Words>
  <PresentationFormat>Lettera USA (21,6x27,9 cm)</PresentationFormat>
  <Paragraphs>0</Paragraphs>
  <Slides>33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33</vt:i4>
      </vt:variant>
    </vt:vector>
  </HeadingPairs>
  <TitlesOfParts>
    <vt:vector size="34" baseType="lpstr">
      <vt:lpstr>Tema di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cp:lastModifiedBy>CLA</cp:lastModifiedBy>
  <cp:revision>3</cp:revision>
  <dcterms:modified xsi:type="dcterms:W3CDTF">2014-12-09T21:56:38Z</dcterms:modified>
</cp:coreProperties>
</file>